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النظام المحاسبي الموحد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Unified Accounting System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952329"/>
          </a:xfrm>
        </p:spPr>
        <p:txBody>
          <a:bodyPr>
            <a:normAutofit/>
          </a:bodyPr>
          <a:lstStyle/>
          <a:p>
            <a:r>
              <a:rPr lang="ar-SA" sz="2800" b="1" dirty="0"/>
              <a:t>محتويات منهج النظام المحاسبي الموحد:</a:t>
            </a:r>
            <a:endParaRPr lang="en-US" sz="2800" dirty="0"/>
          </a:p>
          <a:p>
            <a:r>
              <a:rPr lang="ar-SA" sz="2800" b="1" u="sng" dirty="0"/>
              <a:t>1-	النظام المحاسبي الموحد ( مقدمة ، الأهداف الدليل، المستحدثات )</a:t>
            </a:r>
            <a:endParaRPr lang="en-US" sz="2800" dirty="0"/>
          </a:p>
          <a:p>
            <a:r>
              <a:rPr lang="ar-SA" sz="2800" b="1" u="sng" dirty="0"/>
              <a:t>2-	حسابات الموجودات الثابتة ومشروعات تحت التنفيذ ( ح11 و ح12) </a:t>
            </a:r>
            <a:endParaRPr lang="en-US" sz="2800" dirty="0"/>
          </a:p>
          <a:p>
            <a:r>
              <a:rPr lang="ar-SA" sz="2800" b="1" u="sng" dirty="0"/>
              <a:t>3 - حسابات المخزون ( ح/ 13 ) </a:t>
            </a:r>
            <a:r>
              <a:rPr lang="ar-SA" sz="2800" b="1" u="sng" dirty="0" smtClean="0"/>
              <a:t>     </a:t>
            </a:r>
            <a:endParaRPr lang="en-US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3714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طرق الحصول على الموجودات الثابتة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/>
              <a:t>اولا : شراء الموجودات الثابتة  :  </a:t>
            </a:r>
            <a:endParaRPr lang="en-US" dirty="0"/>
          </a:p>
          <a:p>
            <a:r>
              <a:rPr lang="ar-SA" b="1" dirty="0"/>
              <a:t>1- الشراء من السوق المحلية.   </a:t>
            </a:r>
            <a:endParaRPr lang="en-US" dirty="0"/>
          </a:p>
          <a:p>
            <a:r>
              <a:rPr lang="ar-SA" b="1" dirty="0"/>
              <a:t>2- الشراء من السوق الخارجية. </a:t>
            </a:r>
            <a:endParaRPr lang="en-US" dirty="0"/>
          </a:p>
          <a:p>
            <a:r>
              <a:rPr lang="ar-SA" b="1" dirty="0"/>
              <a:t>ثانيا: التبرعات والهدايا( سجلات الجهة المتبرعة والجهة المتبرع لها) .    </a:t>
            </a:r>
            <a:endParaRPr lang="en-US" dirty="0"/>
          </a:p>
          <a:p>
            <a:r>
              <a:rPr lang="ar-SA" b="1" dirty="0"/>
              <a:t>ثالثا: التصنيع داخل المنشاة.  </a:t>
            </a:r>
            <a:endParaRPr lang="en-US" dirty="0"/>
          </a:p>
          <a:p>
            <a:r>
              <a:rPr lang="ar-SA" b="1" dirty="0"/>
              <a:t>رابعا: التمويل المركزي.</a:t>
            </a:r>
            <a:endParaRPr lang="en-US" dirty="0"/>
          </a:p>
          <a:p>
            <a:r>
              <a:rPr lang="ar-SA" b="1" dirty="0"/>
              <a:t>خامسا: المصروفات </a:t>
            </a:r>
            <a:r>
              <a:rPr lang="ar-SA" b="1" dirty="0" err="1"/>
              <a:t>الايرادية</a:t>
            </a:r>
            <a:r>
              <a:rPr lang="ar-SA" b="1" dirty="0"/>
              <a:t> المؤجلة        </a:t>
            </a:r>
            <a:endParaRPr lang="en-US" dirty="0"/>
          </a:p>
          <a:p>
            <a:r>
              <a:rPr lang="ar-SA" b="1" dirty="0"/>
              <a:t>سادسا: شطب وبيع الموجودات الثابتة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196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3 - حسابات المخزون ( ح/ 13 )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ar-SA" b="1" dirty="0"/>
              <a:t>1-	مقدمة عن حسابات المخزون، </a:t>
            </a:r>
            <a:endParaRPr lang="en-US" dirty="0"/>
          </a:p>
          <a:p>
            <a:r>
              <a:rPr lang="ar-SA" b="1" dirty="0"/>
              <a:t>2-	شراء مخزون المستلزمات السلعية من السوق المحلية.  </a:t>
            </a:r>
            <a:endParaRPr lang="en-US" dirty="0"/>
          </a:p>
          <a:p>
            <a:r>
              <a:rPr lang="ar-SA" b="1" dirty="0"/>
              <a:t>3-	مخزون المخلفات والمستهلكات.  </a:t>
            </a:r>
            <a:endParaRPr lang="en-US" dirty="0"/>
          </a:p>
          <a:p>
            <a:r>
              <a:rPr lang="ar-SA" b="1" dirty="0"/>
              <a:t>4-	مخزون البضائع بغرض البيع.  </a:t>
            </a:r>
            <a:endParaRPr lang="en-US" dirty="0"/>
          </a:p>
          <a:p>
            <a:r>
              <a:rPr lang="ar-SA" b="1" dirty="0"/>
              <a:t>5-	مخزون الإنتاج التام وغير التام وأعمال تحت التنفيذ / بضاعة أخر المدة.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1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u="sng" dirty="0" smtClean="0"/>
              <a:t>القروض </a:t>
            </a:r>
            <a:r>
              <a:rPr lang="ar-SA" sz="6000" b="1" u="sng" dirty="0"/>
              <a:t>والاستثمارات  </a:t>
            </a:r>
            <a:endParaRPr lang="en-US" sz="6000" dirty="0"/>
          </a:p>
          <a:p>
            <a:pPr marL="0" indent="0">
              <a:buNone/>
            </a:pPr>
            <a:r>
              <a:rPr lang="ar-SA" sz="5400" b="1" dirty="0"/>
              <a:t>1- القروض الممنوحة والمستلمة   </a:t>
            </a:r>
            <a:endParaRPr lang="en-US" sz="5400" dirty="0"/>
          </a:p>
          <a:p>
            <a:pPr marL="0" indent="0">
              <a:buNone/>
            </a:pPr>
            <a:r>
              <a:rPr lang="ar-SA" sz="5400" b="1" dirty="0"/>
              <a:t>2- الاستثمارات المالية.  </a:t>
            </a:r>
            <a:endParaRPr lang="en-US" sz="5400" dirty="0"/>
          </a:p>
          <a:p>
            <a:pPr marL="0" indent="0">
              <a:buNone/>
            </a:pP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07087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>
            <a:noAutofit/>
          </a:bodyPr>
          <a:lstStyle/>
          <a:p>
            <a:pPr>
              <a:spcBef>
                <a:spcPct val="20000"/>
              </a:spcBef>
            </a:pPr>
            <a:r>
              <a:rPr lang="ar-SA" sz="3200" b="1" dirty="0"/>
              <a:t>النظام المحاسبي الموحد </a:t>
            </a:r>
            <a:r>
              <a:rPr lang="en-US" sz="3200" b="1" dirty="0"/>
              <a:t>Unified Accounting System</a:t>
            </a:r>
            <a:r>
              <a:rPr lang="ar-SA" sz="32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b="1" u="sng" dirty="0"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/>
              <a:t>النظام المحاسبي الموحد </a:t>
            </a:r>
            <a:endParaRPr lang="en-US" dirty="0"/>
          </a:p>
          <a:p>
            <a:r>
              <a:rPr lang="ar-SA" b="1" dirty="0"/>
              <a:t> مقدمة :  إن الفكر المحاسبي ظل يستأثر الاهتمام من زاوية المنفعة لرجل الأعمال ، مما ولد الضرورة لاستحداث تشريعات محاسبية غايتها وحدة المفاهيم والإجراءات وتنظيمها بالشكل الذي يسهم في تنظيم العمل المحاسبي ويعنى بالمستلزمات الأولية الأساسية للأغراض الاقتصادية .  </a:t>
            </a:r>
            <a:endParaRPr lang="en-US" dirty="0"/>
          </a:p>
          <a:p>
            <a:r>
              <a:rPr lang="ar-SA" b="1"/>
              <a:t>وبذلك برزت فكرة النظام المحاسبي الموحد لدي الدول الرأسمالية والاشتراكية ، ووفقا لمتطلبات النظم الاقتصادية لهذه الدول وحاجاتها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48068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156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النظام المحاسبي الموحد Unified Accounting System </vt:lpstr>
      <vt:lpstr>طرق الحصول على الموجودات الثابتة : </vt:lpstr>
      <vt:lpstr>3 - حسابات المخزون ( ح/ 13 )  </vt:lpstr>
      <vt:lpstr>عرض تقديمي في PowerPoint</vt:lpstr>
      <vt:lpstr>النظام المحاسبي الموحد Unified Accounting System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ECONOMIC 3</dc:creator>
  <cp:lastModifiedBy>ECONOMIC 3</cp:lastModifiedBy>
  <cp:revision>2</cp:revision>
  <dcterms:created xsi:type="dcterms:W3CDTF">2018-12-13T05:52:11Z</dcterms:created>
  <dcterms:modified xsi:type="dcterms:W3CDTF">2018-12-13T06:24:40Z</dcterms:modified>
</cp:coreProperties>
</file>